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29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6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69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09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87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278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54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389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1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47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53F05-6D95-42A6-A310-970D5B9CE4FC}" type="datetimeFigureOut">
              <a:rPr lang="th-TH" smtClean="0"/>
              <a:t>20/11/68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20B3-0559-4308-BCFD-16C495969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8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5804" y="2572699"/>
            <a:ext cx="8100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  <a:endParaRPr lang="en-US" sz="4000" b="1" dirty="0">
              <a:ln w="0"/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217" y="4499350"/>
            <a:ext cx="8539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40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หัวหน้าโครงการ:</a:t>
            </a:r>
            <a:endParaRPr lang="en-US" sz="4000" b="1" dirty="0">
              <a:ln w="0"/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40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สังกัด:</a:t>
            </a:r>
            <a:endParaRPr lang="en-US" sz="4000" b="1" spc="-80" dirty="0">
              <a:solidFill>
                <a:srgbClr val="000099"/>
              </a:solidFill>
              <a:effectLst>
                <a:glow rad="1524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46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E5F9F6E9-1B42-4844-AD4B-871ABDCF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Problem/Pain Point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ปัญหาที่ทำให้เกิด 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Solution /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 ที่จะนำมาแก้ไข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010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Innovative Feature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11586584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อธิบายถึงผลงานนวัตกรรมของโครงการ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ต่อยอดจากสิ่งที่มีอยู่ปัจจุบันอย่างไร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มีความแตกต่างระหว่างเทคโนโลยีในโครงการกับเทคโนโลยีปัจจุบัน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056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Technology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Advantage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อธิบายเกี่ยวกับเทคโนโลยีที่เป็นนวัตกรรมอย่างชัดเจน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30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Output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1148409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ผลที่คาดว่าจะได้รับเมื่อเสร็จสิ้นโครงการ</a:t>
            </a:r>
            <a:endParaRPr lang="en-US" sz="2800" spc="-2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699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Target and Market Size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1" y="1061516"/>
            <a:ext cx="1148409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กลุ่มลูกค้าของผลงาน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ผู้ใช้งานเป็นใคร หรือต้องการขายใคร ขนาดกลุ่มเป้าหมาย</a:t>
            </a:r>
            <a:endParaRPr lang="en-US" sz="2800" spc="-2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999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Budget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ขอเงินทำอะไร)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80" y="908720"/>
            <a:ext cx="11150695" cy="12873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ขอการสนับสนุนเพื่อใช้ทำอะไรในโครงการ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ค่าใช้จ่ายมีจำนวนมากขอให้รวมค่าใช้จ่ายตามกิจกรรมหลักและมีตารางที่มีรายละเอียดของค่าใช้จ่ายย่อยไว้ เป็น </a:t>
            </a: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reference slide)</a:t>
            </a:r>
          </a:p>
        </p:txBody>
      </p:sp>
    </p:spTree>
    <p:extLst>
      <p:ext uri="{BB962C8B-B14F-4D97-AF65-F5344CB8AC3E}">
        <p14:creationId xmlns:p14="http://schemas.microsoft.com/office/powerpoint/2010/main" val="367642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2480" y="116633"/>
            <a:ext cx="748883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Our Team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2481" y="1061516"/>
            <a:ext cx="8620000" cy="553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6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32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pc="-2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(Key Person)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D161F2-032C-4B41-B78E-F749860FEC55}"/>
              </a:ext>
            </a:extLst>
          </p:cNvPr>
          <p:cNvGrpSpPr/>
          <p:nvPr/>
        </p:nvGrpSpPr>
        <p:grpSpPr>
          <a:xfrm>
            <a:off x="5190350" y="4492494"/>
            <a:ext cx="1401798" cy="2010136"/>
            <a:chOff x="3779911" y="3327771"/>
            <a:chExt cx="1584177" cy="2010136"/>
          </a:xfrm>
        </p:grpSpPr>
        <p:sp>
          <p:nvSpPr>
            <p:cNvPr id="8" name="Text Placeholder 17">
              <a:extLst>
                <a:ext uri="{FF2B5EF4-FFF2-40B4-BE49-F238E27FC236}">
                  <a16:creationId xmlns:a16="http://schemas.microsoft.com/office/drawing/2014/main" id="{4382E57E-CCA4-1D4E-B943-A8E673FBA0D7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Name Here</a:t>
              </a:r>
            </a:p>
          </p:txBody>
        </p:sp>
        <p:sp>
          <p:nvSpPr>
            <p:cNvPr id="9" name="Text Placeholder 18">
              <a:extLst>
                <a:ext uri="{FF2B5EF4-FFF2-40B4-BE49-F238E27FC236}">
                  <a16:creationId xmlns:a16="http://schemas.microsoft.com/office/drawing/2014/main" id="{60C0D72D-71C4-004C-88E0-A89A993972D8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800" dirty="0">
                  <a:solidFill>
                    <a:srgbClr val="0DD2D9"/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Position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312E4-52DB-A04A-9B8C-991ED5C37359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You can simply impress your audience and add a unique zing. </a:t>
              </a:r>
              <a:endParaRPr lang="ko-KR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47F162-1D53-5747-8E73-C34268751201}"/>
              </a:ext>
            </a:extLst>
          </p:cNvPr>
          <p:cNvGrpSpPr/>
          <p:nvPr/>
        </p:nvGrpSpPr>
        <p:grpSpPr>
          <a:xfrm>
            <a:off x="7490683" y="4351292"/>
            <a:ext cx="1401798" cy="2010136"/>
            <a:chOff x="3779911" y="3327771"/>
            <a:chExt cx="1584177" cy="2010136"/>
          </a:xfrm>
        </p:grpSpPr>
        <p:sp>
          <p:nvSpPr>
            <p:cNvPr id="12" name="Text Placeholder 17">
              <a:extLst>
                <a:ext uri="{FF2B5EF4-FFF2-40B4-BE49-F238E27FC236}">
                  <a16:creationId xmlns:a16="http://schemas.microsoft.com/office/drawing/2014/main" id="{83120850-EF41-8A4D-8951-4AC45B3FDEEF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Name Here</a:t>
              </a:r>
            </a:p>
          </p:txBody>
        </p:sp>
        <p:sp>
          <p:nvSpPr>
            <p:cNvPr id="13" name="Text Placeholder 18">
              <a:extLst>
                <a:ext uri="{FF2B5EF4-FFF2-40B4-BE49-F238E27FC236}">
                  <a16:creationId xmlns:a16="http://schemas.microsoft.com/office/drawing/2014/main" id="{B27EA450-2B4A-F64F-8A35-491CCA5210E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800" dirty="0">
                  <a:solidFill>
                    <a:srgbClr val="0DD2D9"/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Position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2BE-4281-DE40-876F-428EB83575B7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You can simply impress your audience and add a unique zing. </a:t>
              </a:r>
              <a:endParaRPr lang="ko-KR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6A5182-EAEA-0941-8DE1-8F8C4307C74D}"/>
              </a:ext>
            </a:extLst>
          </p:cNvPr>
          <p:cNvGrpSpPr/>
          <p:nvPr/>
        </p:nvGrpSpPr>
        <p:grpSpPr>
          <a:xfrm>
            <a:off x="9423678" y="4452316"/>
            <a:ext cx="1401798" cy="2010136"/>
            <a:chOff x="3779911" y="3327771"/>
            <a:chExt cx="1584177" cy="2010136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3D982DBB-BC23-B04F-8103-E520BFB3FF1C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CEDF789A-37F0-0E4A-A45E-600CD7CD82E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800" dirty="0">
                  <a:solidFill>
                    <a:srgbClr val="0DD2D9"/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Position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FC25E0-19DC-564A-8A96-611AC8677A35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You can simply impress your audience and add a unique zing. </a:t>
              </a:r>
              <a:endParaRPr lang="ko-KR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DBAD31-C791-6441-BAD4-D6CC7A2EEB46}"/>
              </a:ext>
            </a:extLst>
          </p:cNvPr>
          <p:cNvGrpSpPr/>
          <p:nvPr/>
        </p:nvGrpSpPr>
        <p:grpSpPr>
          <a:xfrm>
            <a:off x="676253" y="4369451"/>
            <a:ext cx="1401798" cy="2010136"/>
            <a:chOff x="3779911" y="3327771"/>
            <a:chExt cx="1584177" cy="2010136"/>
          </a:xfrm>
        </p:grpSpPr>
        <p:sp>
          <p:nvSpPr>
            <p:cNvPr id="20" name="Text Placeholder 17">
              <a:extLst>
                <a:ext uri="{FF2B5EF4-FFF2-40B4-BE49-F238E27FC236}">
                  <a16:creationId xmlns:a16="http://schemas.microsoft.com/office/drawing/2014/main" id="{1851EB1F-E15C-3342-B39F-2192BC85CC00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Name Here</a:t>
              </a:r>
            </a:p>
          </p:txBody>
        </p:sp>
        <p:sp>
          <p:nvSpPr>
            <p:cNvPr id="21" name="Text Placeholder 18">
              <a:extLst>
                <a:ext uri="{FF2B5EF4-FFF2-40B4-BE49-F238E27FC236}">
                  <a16:creationId xmlns:a16="http://schemas.microsoft.com/office/drawing/2014/main" id="{1C3A1146-9AE7-3742-ABAC-A1B2CD755528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800" dirty="0">
                  <a:solidFill>
                    <a:srgbClr val="0DD2D9"/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Position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936747-41E5-F04B-B36C-A3007E23274E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You can simply impress your audience and add a unique zing. </a:t>
              </a:r>
              <a:endParaRPr lang="ko-KR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04208F-1432-D441-BE7E-D8B400656E44}"/>
              </a:ext>
            </a:extLst>
          </p:cNvPr>
          <p:cNvGrpSpPr/>
          <p:nvPr/>
        </p:nvGrpSpPr>
        <p:grpSpPr>
          <a:xfrm>
            <a:off x="2899564" y="4369451"/>
            <a:ext cx="1401798" cy="2010136"/>
            <a:chOff x="3779911" y="3327771"/>
            <a:chExt cx="1584177" cy="2010136"/>
          </a:xfrm>
        </p:grpSpPr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id="{C61097B6-658D-6B41-9BA6-A0E8DA6E518A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Name Here</a:t>
              </a:r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0137D108-FC65-7440-995E-672B09C204BC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itchFamily="34" charset="0"/>
                <a:buNone/>
              </a:pPr>
              <a:r>
                <a:rPr lang="en-US" sz="1800" dirty="0">
                  <a:solidFill>
                    <a:srgbClr val="0DD2D9"/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Position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6C2732-F434-DE48-A35C-B9FC240E8E83}"/>
                </a:ext>
              </a:extLst>
            </p:cNvPr>
            <p:cNvSpPr txBox="1"/>
            <p:nvPr/>
          </p:nvSpPr>
          <p:spPr>
            <a:xfrm>
              <a:off x="3779911" y="3860579"/>
              <a:ext cx="15841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H SarabunPSK" panose="020B0500040200020003" pitchFamily="34" charset="-34"/>
                  <a:ea typeface="Arial Unicode MS"/>
                  <a:cs typeface="TH SarabunPSK" panose="020B0500040200020003" pitchFamily="34" charset="-34"/>
                </a:rPr>
                <a:t>You can simply impress your audience and add a unique zing. </a:t>
              </a:r>
              <a:endParaRPr lang="ko-KR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PSK" panose="020B0500040200020003" pitchFamily="34" charset="-34"/>
                <a:ea typeface="Arial Unicode MS"/>
                <a:cs typeface="TH SarabunPSK" panose="020B0500040200020003" pitchFamily="34" charset="-34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DC06484-00C7-D64B-B053-F70E7C00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39" y="1646269"/>
            <a:ext cx="10165918" cy="26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A70812B473843BE241D4E342FFA9B" ma:contentTypeVersion="18" ma:contentTypeDescription="Create a new document." ma:contentTypeScope="" ma:versionID="def52cc84c68a167f8ac01f53115df82">
  <xsd:schema xmlns:xsd="http://www.w3.org/2001/XMLSchema" xmlns:xs="http://www.w3.org/2001/XMLSchema" xmlns:p="http://schemas.microsoft.com/office/2006/metadata/properties" xmlns:ns1="http://schemas.microsoft.com/sharepoint/v3" xmlns:ns2="1bfcdab9-fa3c-4f93-b8f5-bcca84b184c8" xmlns:ns3="9acc6d9d-23ef-439b-b712-ce8625de539e" targetNamespace="http://schemas.microsoft.com/office/2006/metadata/properties" ma:root="true" ma:fieldsID="1f48aa25cad89141c4a460dfc8c80060" ns1:_="" ns2:_="" ns3:_="">
    <xsd:import namespace="http://schemas.microsoft.com/sharepoint/v3"/>
    <xsd:import namespace="1bfcdab9-fa3c-4f93-b8f5-bcca84b184c8"/>
    <xsd:import namespace="9acc6d9d-23ef-439b-b712-ce8625de53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cdab9-fa3c-4f93-b8f5-bcca84b184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c6d9d-23ef-439b-b712-ce8625de53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ec50dd-31fb-4ec2-8b44-df74a4777be3}" ma:internalName="TaxCatchAll" ma:showField="CatchAllData" ma:web="9acc6d9d-23ef-439b-b712-ce8625de53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1bfcdab9-fa3c-4f93-b8f5-bcca84b184c8">
      <Terms xmlns="http://schemas.microsoft.com/office/infopath/2007/PartnerControls"/>
    </lcf76f155ced4ddcb4097134ff3c332f>
    <TaxCatchAll xmlns="9acc6d9d-23ef-439b-b712-ce8625de539e" xsi:nil="true"/>
  </documentManagement>
</p:properties>
</file>

<file path=customXml/itemProps1.xml><?xml version="1.0" encoding="utf-8"?>
<ds:datastoreItem xmlns:ds="http://schemas.openxmlformats.org/officeDocument/2006/customXml" ds:itemID="{7F78A2FC-F7A8-4093-9DEA-D688CA15216C}"/>
</file>

<file path=customXml/itemProps2.xml><?xml version="1.0" encoding="utf-8"?>
<ds:datastoreItem xmlns:ds="http://schemas.openxmlformats.org/officeDocument/2006/customXml" ds:itemID="{425B8BE6-2FF1-4CCA-87A4-0A004D880536}"/>
</file>

<file path=customXml/itemProps3.xml><?xml version="1.0" encoding="utf-8"?>
<ds:datastoreItem xmlns:ds="http://schemas.openxmlformats.org/officeDocument/2006/customXml" ds:itemID="{CF3AFD0A-1086-44F4-9703-EBFB073B1837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222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Unicode MS</vt:lpstr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host1</dc:creator>
  <cp:lastModifiedBy>PATSADAKORN SUNGNGAM</cp:lastModifiedBy>
  <cp:revision>5</cp:revision>
  <dcterms:created xsi:type="dcterms:W3CDTF">2022-06-30T03:08:52Z</dcterms:created>
  <dcterms:modified xsi:type="dcterms:W3CDTF">2025-11-20T02:21:37Z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0x0101002B6A70812B473843BE241D4E342FFA9B</vt:lpwstr>
  </property>
</Properties>
</file>